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6"/>
  </p:notesMasterIdLst>
  <p:sldIdLst>
    <p:sldId id="256" r:id="rId2"/>
    <p:sldId id="272" r:id="rId3"/>
    <p:sldId id="269" r:id="rId4"/>
    <p:sldId id="284" r:id="rId5"/>
    <p:sldId id="285" r:id="rId6"/>
    <p:sldId id="270" r:id="rId7"/>
    <p:sldId id="274" r:id="rId8"/>
    <p:sldId id="286" r:id="rId9"/>
    <p:sldId id="287" r:id="rId10"/>
    <p:sldId id="278" r:id="rId11"/>
    <p:sldId id="281" r:id="rId12"/>
    <p:sldId id="257" r:id="rId13"/>
    <p:sldId id="288" r:id="rId14"/>
    <p:sldId id="282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47D388-8732-4AD0-81C6-7D34C25C2702}" type="datetimeFigureOut">
              <a:rPr lang="ru-RU" smtClean="0"/>
              <a:pPr/>
              <a:t>17.04.2018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E083A2-AFEB-460B-92B6-EADD64FC09F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98135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083A2-AFEB-460B-92B6-EADD64FC09FA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45419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17.04.2018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17.04.2018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17.04.2018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17.04.2018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17.04.2018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17.04.2018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17.04.2018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14842" y="188640"/>
            <a:ext cx="7175351" cy="1793167"/>
          </a:xfrm>
        </p:spPr>
        <p:txBody>
          <a:bodyPr/>
          <a:lstStyle/>
          <a:p>
            <a:pPr marL="182880" indent="0" algn="ctr">
              <a:buNone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приоритетного проекта </a:t>
            </a:r>
            <a:b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«Формирование современной городской среды»</a:t>
            </a:r>
            <a:b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территории Свердловского района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E:\Documents\08 Флешка\Флешка 2016\ПЛАКАТЫ печать\Герб 1530х12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1880" y="3645024"/>
            <a:ext cx="2448272" cy="306007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739681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015239822"/>
              </p:ext>
            </p:extLst>
          </p:nvPr>
        </p:nvGraphicFramePr>
        <p:xfrm>
          <a:off x="539552" y="404664"/>
          <a:ext cx="7920880" cy="4032539"/>
        </p:xfrm>
        <a:graphic>
          <a:graphicData uri="http://schemas.openxmlformats.org/drawingml/2006/table">
            <a:tbl>
              <a:tblPr firstRow="1" firstCol="1" bandRow="1"/>
              <a:tblGrid>
                <a:gridCol w="38164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044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0042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Наименование территории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5905" marR="659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Всего </a:t>
                      </a: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на реализацию муниципальной программы, руб.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5905" marR="659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36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Городское поселение Змиевка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r>
                        <a:rPr lang="ru-RU" sz="1800" b="1" baseline="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091 134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946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Орловская область, </a:t>
                      </a: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Свердловский район</a:t>
                      </a:r>
                      <a:r>
                        <a:rPr lang="ru-RU" sz="18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ru-RU" sz="1800" dirty="0" err="1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пгт.Змиевка</a:t>
                      </a: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, ул.Кирова д.46, д.48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977 647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10146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496944" cy="11430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Общественная территория городского поселения Змиевка – парк   до проекта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2" name="Picture 2" descr="F:\DSC_036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412776"/>
            <a:ext cx="4181957" cy="2769850"/>
          </a:xfrm>
          <a:prstGeom prst="rect">
            <a:avLst/>
          </a:prstGeom>
          <a:noFill/>
        </p:spPr>
      </p:pic>
      <p:pic>
        <p:nvPicPr>
          <p:cNvPr id="10243" name="Picture 3" descr="F:\DSC_037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3928" y="3256925"/>
            <a:ext cx="5044098" cy="334087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95134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496944" cy="11430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Дизайн-проект общественной территории городского поселения Змиевка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 descr="E:\Documents\1 ПИСЬМА\2018\Городская среда\презентация\Велодорожка-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268760"/>
            <a:ext cx="7416824" cy="525425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79358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496944" cy="11430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Дизайн-проект общественной территории городского поселения Змиевка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8" name="Picture 2" descr="E:\Documents\1 ПИСЬМА\2018\Городская среда\презентация\Велодорожка-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340767"/>
            <a:ext cx="7704856" cy="543482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79358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931645188"/>
              </p:ext>
            </p:extLst>
          </p:nvPr>
        </p:nvGraphicFramePr>
        <p:xfrm>
          <a:off x="683568" y="476673"/>
          <a:ext cx="8064896" cy="3387856"/>
        </p:xfrm>
        <a:graphic>
          <a:graphicData uri="http://schemas.openxmlformats.org/drawingml/2006/table">
            <a:tbl>
              <a:tblPr firstRow="1" firstCol="1" bandRow="1"/>
              <a:tblGrid>
                <a:gridCol w="41044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604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9056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Наименование территории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5905" marR="659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Всего </a:t>
                      </a: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на реализацию муниципальной программы, руб.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5905" marR="659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52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городское поселение </a:t>
                      </a: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Змиевка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747" marR="537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800" b="1" baseline="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091 134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747" marR="537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4696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Орловская область,  </a:t>
                      </a: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Свердловский район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1800" dirty="0" err="1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пгт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Змиевка, 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ул. </a:t>
                      </a: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Жадова, 7б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747" marR="537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800" baseline="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289 125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3747" marR="537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71429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Documents\1 ПИСЬМА\2018\Городская среда\презентация\ПРОЕКТНЫЙ ПЛА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88640"/>
            <a:ext cx="6043194" cy="648072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101208" y="202326"/>
            <a:ext cx="3935288" cy="2554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rtlCol="0">
            <a:spAutoFit/>
            <a:scene3d>
              <a:camera prst="orthographicFront">
                <a:rot lat="21299999" lon="21299997" rev="0"/>
              </a:camera>
              <a:lightRig rig="threePt" dir="t"/>
            </a:scene3d>
          </a:bodyPr>
          <a:lstStyle/>
          <a:p>
            <a:pPr algn="r"/>
            <a:r>
              <a:rPr lang="ru-RU" sz="3200" b="1" dirty="0" smtClean="0">
                <a:ln>
                  <a:gradFill>
                    <a:gsLst>
                      <a:gs pos="0">
                        <a:schemeClr val="accent1">
                          <a:tint val="66000"/>
                          <a:satMod val="160000"/>
                        </a:schemeClr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lin ang="5400000" scaled="0"/>
                  </a:gradFill>
                </a:ln>
                <a:effectLst>
                  <a:outerShdw blurRad="50800" dist="50800" dir="5400000" algn="ctr" rotWithShape="0">
                    <a:schemeClr val="bg2">
                      <a:lumMod val="25000"/>
                    </a:schemeClr>
                  </a:outerShdw>
                </a:effectLst>
                <a:latin typeface="+mj-lt"/>
              </a:rPr>
              <a:t>Городское поселение Змиевка – участник программы</a:t>
            </a:r>
            <a:endParaRPr lang="ru-RU" sz="3200" b="1" dirty="0">
              <a:ln>
                <a:gradFill>
                  <a:gsLst>
                    <a:gs pos="0">
                      <a:schemeClr val="accent1">
                        <a:tint val="66000"/>
                        <a:satMod val="160000"/>
                      </a:schemeClr>
                    </a:gs>
                    <a:gs pos="50000">
                      <a:schemeClr val="accent1">
                        <a:tint val="44500"/>
                        <a:satMod val="16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</a:schemeClr>
                    </a:gs>
                  </a:gsLst>
                  <a:lin ang="5400000" scaled="0"/>
                </a:gradFill>
              </a:ln>
              <a:effectLst>
                <a:outerShdw blurRad="50800" dist="50800" dir="5400000" algn="ctr" rotWithShape="0">
                  <a:schemeClr val="bg2">
                    <a:lumMod val="25000"/>
                  </a:schemeClr>
                </a:outerShdw>
              </a:effectLst>
              <a:latin typeface="+mj-lt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4860032" y="4365104"/>
            <a:ext cx="720080" cy="720080"/>
          </a:xfrm>
          <a:prstGeom prst="rect">
            <a:avLst/>
          </a:prstGeom>
          <a:noFill/>
          <a:ln w="31750" cmpd="sng"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716016" y="3933056"/>
            <a:ext cx="216024" cy="216024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3995936" y="3861048"/>
            <a:ext cx="144016" cy="216024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6660232" y="3645024"/>
            <a:ext cx="216024" cy="216024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TextBox 25"/>
          <p:cNvSpPr txBox="1"/>
          <p:nvPr/>
        </p:nvSpPr>
        <p:spPr>
          <a:xfrm>
            <a:off x="6948264" y="3501008"/>
            <a:ext cx="16482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/>
              <a:t>Участки  </a:t>
            </a:r>
          </a:p>
          <a:p>
            <a:r>
              <a:rPr lang="ru-RU" sz="1400" b="1" dirty="0" smtClean="0"/>
              <a:t>благоустройства</a:t>
            </a:r>
            <a:endParaRPr lang="ru-RU" sz="1400" b="1" dirty="0"/>
          </a:p>
        </p:txBody>
      </p:sp>
    </p:spTree>
    <p:extLst>
      <p:ext uri="{BB962C8B-B14F-4D97-AF65-F5344CB8AC3E}">
        <p14:creationId xmlns:p14="http://schemas.microsoft.com/office/powerpoint/2010/main" val="2205131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188640"/>
            <a:ext cx="6512511" cy="1143000"/>
          </a:xfrm>
        </p:spPr>
        <p:txBody>
          <a:bodyPr/>
          <a:lstStyle/>
          <a:p>
            <a:pPr marL="45720" indent="0" algn="ctr">
              <a:spcBef>
                <a:spcPct val="20000"/>
              </a:spcBef>
              <a:spcAft>
                <a:spcPts val="300"/>
              </a:spcAft>
              <a:buSzPct val="130000"/>
              <a:buNone/>
            </a:pP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Улица Чапаева д.9а </a:t>
            </a:r>
            <a:b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существующее состояние</a:t>
            </a:r>
            <a:r>
              <a:rPr lang="ru-RU" sz="3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E:\Documents\1 ПИСЬМА\2018\Городская среда\презентация\Чапаева-5 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1" y="1268760"/>
            <a:ext cx="3275641" cy="2448272"/>
          </a:xfrm>
          <a:prstGeom prst="rect">
            <a:avLst/>
          </a:prstGeom>
          <a:noFill/>
        </p:spPr>
      </p:pic>
      <p:pic>
        <p:nvPicPr>
          <p:cNvPr id="3075" name="Picture 3" descr="E:\Documents\1 ПИСЬМА\2018\Городская среда\презентация\Чапаева-5 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1268760"/>
            <a:ext cx="3270474" cy="2448272"/>
          </a:xfrm>
          <a:prstGeom prst="rect">
            <a:avLst/>
          </a:prstGeom>
          <a:noFill/>
        </p:spPr>
      </p:pic>
      <p:pic>
        <p:nvPicPr>
          <p:cNvPr id="3076" name="Picture 4" descr="E:\Documents\1 ПИСЬМА\2018\Городская среда\презентация\Чапаева-5 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4149080"/>
            <a:ext cx="3240360" cy="2429515"/>
          </a:xfrm>
          <a:prstGeom prst="rect">
            <a:avLst/>
          </a:prstGeom>
          <a:noFill/>
        </p:spPr>
      </p:pic>
      <p:pic>
        <p:nvPicPr>
          <p:cNvPr id="3077" name="Picture 5" descr="E:\Documents\1 ПИСЬМА\2018\Городская среда\презентация\Чапаева-5 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20072" y="4149079"/>
            <a:ext cx="3240360" cy="242120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98426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43608" y="188640"/>
            <a:ext cx="6512511" cy="1143000"/>
          </a:xfrm>
        </p:spPr>
        <p:txBody>
          <a:bodyPr/>
          <a:lstStyle/>
          <a:p>
            <a:pPr marL="45720" indent="0" algn="ctr">
              <a:spcBef>
                <a:spcPct val="20000"/>
              </a:spcBef>
              <a:spcAft>
                <a:spcPts val="300"/>
              </a:spcAft>
              <a:buSzPct val="130000"/>
              <a:buNone/>
            </a:pP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Улица Чапаева д.9а</a:t>
            </a:r>
            <a:b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дизайн-проект</a:t>
            </a:r>
            <a:r>
              <a:rPr lang="ru-RU" sz="3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9" name="Picture 3" descr="E:\Documents\1 ПИСЬМА\2018\Городская среда\презентация\Чапаева-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340768"/>
            <a:ext cx="7551565" cy="5328592"/>
          </a:xfrm>
          <a:prstGeom prst="rect">
            <a:avLst/>
          </a:prstGeom>
          <a:noFill/>
          <a:effectLst>
            <a:outerShdw blurRad="25400" dist="635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Documents\1 ПИСЬМА\2018\Городская среда\презентация\Чапаева-6 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9132"/>
            <a:ext cx="8280920" cy="6006123"/>
          </a:xfrm>
          <a:prstGeom prst="rect">
            <a:avLst/>
          </a:prstGeom>
          <a:noFill/>
          <a:effectLst>
            <a:outerShdw blurRad="88900" dist="635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43608" y="188640"/>
            <a:ext cx="6512511" cy="1143000"/>
          </a:xfrm>
        </p:spPr>
        <p:txBody>
          <a:bodyPr/>
          <a:lstStyle/>
          <a:p>
            <a:pPr marL="45720" indent="0" algn="ctr">
              <a:spcBef>
                <a:spcPct val="20000"/>
              </a:spcBef>
              <a:spcAft>
                <a:spcPts val="300"/>
              </a:spcAft>
              <a:buSzPct val="130000"/>
              <a:buNone/>
            </a:pP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Улица Чапаева д.9а</a:t>
            </a:r>
            <a:b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дизайн-проект</a:t>
            </a:r>
            <a:r>
              <a:rPr lang="ru-RU" sz="3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569715955"/>
              </p:ext>
            </p:extLst>
          </p:nvPr>
        </p:nvGraphicFramePr>
        <p:xfrm>
          <a:off x="755576" y="620688"/>
          <a:ext cx="7920880" cy="3288036"/>
        </p:xfrm>
        <a:graphic>
          <a:graphicData uri="http://schemas.openxmlformats.org/drawingml/2006/table">
            <a:tbl>
              <a:tblPr firstRow="1" firstCol="1" bandRow="1"/>
              <a:tblGrid>
                <a:gridCol w="37504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704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07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Наименование территории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5905" marR="659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Всего </a:t>
                      </a: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на реализацию муниципальной программы, руб.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5905" marR="659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02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Городское поселение Змиевка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5905" marR="659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800" baseline="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091 134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5905" marR="659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670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Орловская область, </a:t>
                      </a: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Свердловский район , </a:t>
                      </a:r>
                      <a:r>
                        <a:rPr lang="ru-RU" sz="1800" dirty="0" err="1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пгт</a:t>
                      </a: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. Змиевка, 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ул. </a:t>
                      </a: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Чапаева, 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д. </a:t>
                      </a: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9а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5905" marR="659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824</a:t>
                      </a:r>
                      <a:r>
                        <a:rPr lang="ru-RU" sz="1800" baseline="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362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5905" marR="6590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04962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88640"/>
            <a:ext cx="8928992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sz="3200" dirty="0" smtClean="0"/>
              <a:t>Улица Кирова д.46, д.48</a:t>
            </a:r>
            <a:br>
              <a:rPr lang="ru-RU" sz="3200" dirty="0" smtClean="0"/>
            </a:br>
            <a:r>
              <a:rPr lang="ru-RU" sz="3200" dirty="0" smtClean="0"/>
              <a:t>В настоящее время</a:t>
            </a:r>
            <a:br>
              <a:rPr lang="ru-RU" sz="3200" dirty="0" smtClean="0"/>
            </a:br>
            <a:endParaRPr lang="ru-RU" sz="3200" dirty="0"/>
          </a:p>
        </p:txBody>
      </p:sp>
      <p:pic>
        <p:nvPicPr>
          <p:cNvPr id="5122" name="Picture 2" descr="E:\Documents\1 ПИСЬМА\2018\Городская среда\презентация\Кирова-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412776"/>
            <a:ext cx="3165396" cy="2376264"/>
          </a:xfrm>
          <a:prstGeom prst="rect">
            <a:avLst/>
          </a:prstGeom>
          <a:noFill/>
        </p:spPr>
      </p:pic>
      <p:pic>
        <p:nvPicPr>
          <p:cNvPr id="5123" name="Picture 3" descr="E:\Documents\1 ПИСЬМА\2018\Городская среда\презентация\Кирова-5 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1412776"/>
            <a:ext cx="3170327" cy="2376264"/>
          </a:xfrm>
          <a:prstGeom prst="rect">
            <a:avLst/>
          </a:prstGeom>
          <a:noFill/>
        </p:spPr>
      </p:pic>
      <p:pic>
        <p:nvPicPr>
          <p:cNvPr id="5124" name="Picture 4" descr="E:\Documents\1 ПИСЬМА\2018\Городская среда\презентация\Кирова-5 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4005064"/>
            <a:ext cx="3168352" cy="2377744"/>
          </a:xfrm>
          <a:prstGeom prst="rect">
            <a:avLst/>
          </a:prstGeom>
          <a:noFill/>
        </p:spPr>
      </p:pic>
      <p:pic>
        <p:nvPicPr>
          <p:cNvPr id="5125" name="Picture 5" descr="E:\Documents\1 ПИСЬМА\2018\Городская среда\презентация\Кирова-5 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32040" y="4005064"/>
            <a:ext cx="3162441" cy="237626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455563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E:\Documents\1 ПИСЬМА\2018\Городская среда\презентация\Кирова-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59" y="980728"/>
            <a:ext cx="8108185" cy="5616624"/>
          </a:xfrm>
          <a:prstGeom prst="rect">
            <a:avLst/>
          </a:prstGeom>
          <a:noFill/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07504" y="188640"/>
            <a:ext cx="8928992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sz="3200" dirty="0" smtClean="0"/>
              <a:t>Улица Кирова д.46, д.48</a:t>
            </a:r>
            <a:br>
              <a:rPr lang="ru-RU" sz="3200" dirty="0" smtClean="0"/>
            </a:br>
            <a:r>
              <a:rPr lang="ru-RU" sz="3200" dirty="0" smtClean="0"/>
              <a:t>Дизайн-проект</a:t>
            </a:r>
            <a:br>
              <a:rPr lang="ru-RU" sz="3200" dirty="0" smtClean="0"/>
            </a:br>
            <a:endParaRPr lang="ru-RU" sz="32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E:\Documents\1 ПИСЬМА\2018\Городская среда\презентация\Кирова-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340767"/>
            <a:ext cx="7992888" cy="5623467"/>
          </a:xfrm>
          <a:prstGeom prst="rect">
            <a:avLst/>
          </a:prstGeom>
          <a:noFill/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07504" y="188640"/>
            <a:ext cx="8928992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sz="3200" dirty="0" smtClean="0"/>
              <a:t>Улица Кирова д.46, д.48</a:t>
            </a:r>
            <a:br>
              <a:rPr lang="ru-RU" sz="3200" dirty="0" smtClean="0"/>
            </a:br>
            <a:r>
              <a:rPr lang="ru-RU" sz="3200" dirty="0" smtClean="0"/>
              <a:t>Дизайн-проект</a:t>
            </a:r>
            <a:br>
              <a:rPr lang="ru-RU" sz="3200" dirty="0" smtClean="0"/>
            </a:br>
            <a:endParaRPr lang="ru-RU" sz="32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518</TotalTime>
  <Words>156</Words>
  <Application>Microsoft Office PowerPoint</Application>
  <PresentationFormat>Экран (4:3)</PresentationFormat>
  <Paragraphs>33</Paragraphs>
  <Slides>14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Calibri</vt:lpstr>
      <vt:lpstr>Georgia</vt:lpstr>
      <vt:lpstr>Times New Roman</vt:lpstr>
      <vt:lpstr>Trebuchet MS</vt:lpstr>
      <vt:lpstr>Воздушный поток</vt:lpstr>
      <vt:lpstr>Реализация приоритетного проекта  «Формирование современной городской среды»  на территории Свердловского района</vt:lpstr>
      <vt:lpstr>Презентация PowerPoint</vt:lpstr>
      <vt:lpstr>Улица Чапаева д.9а  существующее состояние </vt:lpstr>
      <vt:lpstr>Улица Чапаева д.9а дизайн-проект </vt:lpstr>
      <vt:lpstr>Улица Чапаева д.9а дизайн-проект </vt:lpstr>
      <vt:lpstr>Презентация PowerPoint</vt:lpstr>
      <vt:lpstr>Улица Кирова д.46, д.48 В настоящее время </vt:lpstr>
      <vt:lpstr>Улица Кирова д.46, д.48 Дизайн-проект </vt:lpstr>
      <vt:lpstr>Улица Кирова д.46, д.48 Дизайн-проект </vt:lpstr>
      <vt:lpstr>Презентация PowerPoint</vt:lpstr>
      <vt:lpstr>Общественная территория городского поселения Змиевка – парк   до проекта</vt:lpstr>
      <vt:lpstr>Дизайн-проект общественной территории городского поселения Змиевка</vt:lpstr>
      <vt:lpstr>Дизайн-проект общественной территории городского поселения Змиевка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User_1</dc:creator>
  <cp:lastModifiedBy>RePack by Diakov</cp:lastModifiedBy>
  <cp:revision>56</cp:revision>
  <dcterms:created xsi:type="dcterms:W3CDTF">2018-04-06T11:40:56Z</dcterms:created>
  <dcterms:modified xsi:type="dcterms:W3CDTF">2018-04-17T07:27:12Z</dcterms:modified>
</cp:coreProperties>
</file>